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5" r:id="rId4"/>
    <p:sldId id="267" r:id="rId5"/>
    <p:sldId id="259" r:id="rId6"/>
    <p:sldId id="268" r:id="rId7"/>
    <p:sldId id="260" r:id="rId8"/>
    <p:sldId id="261" r:id="rId9"/>
    <p:sldId id="270" r:id="rId10"/>
    <p:sldId id="262" r:id="rId11"/>
    <p:sldId id="271" r:id="rId12"/>
    <p:sldId id="263" r:id="rId13"/>
    <p:sldId id="272" r:id="rId14"/>
    <p:sldId id="257" r:id="rId15"/>
    <p:sldId id="273" r:id="rId16"/>
    <p:sldId id="264" r:id="rId17"/>
    <p:sldId id="274" r:id="rId18"/>
    <p:sldId id="258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4A7FD-EFBE-AF4A-83F5-DF9E2FF8D6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D5E42C-1B35-8249-9E1C-17709878C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9CF4B-1D98-0145-81FF-2028139A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659BB-103B-FC45-9A5B-C45360DA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95184-990A-974D-93EF-69D33467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0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930EC-E053-FC4C-A5AD-23F98D407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78084-6349-C446-A955-1F774512A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D8074-0A0F-624C-89FA-C846FBF43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F0FE2-EE8B-0C4F-88E8-C6BABC602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39506-7251-1E48-AE05-F9E961864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374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AC1F3A-79CF-6149-AED2-B07959671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BAC24-5B57-C845-867B-C5661A4D10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5AEF0-CDED-844A-8AEA-0BCA6C25D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51734-286D-2B45-80FA-BB03D1AB9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B290C-C244-834D-930F-DE07EC28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658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7BC02-A6ED-BE44-A3CA-0077971AD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76A1A-37F2-5541-9EC1-73DDF155B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0B85FA-FD81-814F-A1FE-A6A69023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0AC35-F247-6245-9F9D-7DE93314B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E0BE8-B2A9-0445-A6E8-3A64B15F8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2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3493-DAAA-F34C-9ACB-1316DBA9D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416815-4053-964B-A311-7357920FC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EF025-369A-6940-A38D-646F18CA5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6EEFD-3F5B-AA4D-8E45-A34B75D6C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7AC0AA-551B-394B-AD4C-368D65587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37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F367A-7501-3B41-9609-5832CAAAA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2BE0E-20F9-2144-846B-85CACFEC43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1BEEE7-F567-BF46-B7F6-9AD4A0872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6853F-23BA-374B-A700-C94F2E6DE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EDDE1-DBF7-2345-A786-35486B189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598EEE-25BD-704F-AAC8-1583D1B9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5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359E9C-7A25-5043-871C-9617D0F8B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729A5-FB48-E34B-8C2B-96BD7D0FD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36C74-4706-2741-9F82-631464D2C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773E42-14CD-DE44-BAA0-D33C681CBF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3357BC-5AB9-1448-A66F-F58BEC2D53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BDA9DB-0664-1241-ACD0-F2F50C4C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5CA898-579A-AB47-A6E1-AB5514ADE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2A95CF-8B3A-6B4C-99F4-0EF2C5C0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007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D69B3D-1377-E446-8B1E-FD6BAB84F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8BDDB-8678-4C45-909E-C22236D9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C31C07-170D-A545-9101-5F8409C84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3FB3F5-E731-2D47-949E-85FA1697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701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11CCC-9AF5-BC4F-9D25-D2A580823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D5C273-DE7F-C843-9EFF-0CC99F767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A96ED-82AE-C444-AA56-4E90E50B9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54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7D2AD-4045-A04A-8A42-E0608CA84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52059-B900-7B4E-8672-BF3614831E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A416CC-C864-2541-B31D-31187A05B2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647499-A292-C54A-B57A-ADD9351C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168A1-58E5-7147-B72D-288F47A4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6826F-F5EC-7F4E-A52D-076449048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32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24A08-79AC-8E4C-8D1E-0A4AF534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9170BA-E1C6-8F4E-A501-EA2160ACD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10CAB9-F9F6-F542-903A-3BE5073484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C2218-2030-0644-B11F-6CC22DD2D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F8FCE-53AA-8A44-A4F8-486EE2B3F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16D096-4B0C-AD43-A396-D23A9592A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57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4CEB72-B54E-EA4A-8FE0-A411C6D06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7A26AC-97BA-4B48-8F40-7095F384D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70297-6073-C54C-8BEC-F1F5A99BA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73A7A-5938-634B-88AE-BFE0C2E2275E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DE5AF3-EAAD-BA45-B7AE-E1447B0E09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81218-B93F-104E-8982-42280A6F5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D0E2F-4EA2-874C-8832-4BF70C19A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596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AE50E-B214-7445-9ED4-649AAFC52F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en-US"/>
              <a:t>Shape of simple inorganic molecules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19533C-9960-414F-B355-7E684FE26E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Name of the instructor: U.Nithya M.Sc.,M.Phil.,</a:t>
            </a:r>
          </a:p>
        </p:txBody>
      </p:sp>
    </p:spTree>
    <p:extLst>
      <p:ext uri="{BB962C8B-B14F-4D97-AF65-F5344CB8AC3E}">
        <p14:creationId xmlns:p14="http://schemas.microsoft.com/office/powerpoint/2010/main" val="1318756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DC9A2-CA63-2E4C-9A5C-BE976F9B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9ED207-EDEE-AE4C-AAF5-02003263AF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9359"/>
            <a:ext cx="11620500" cy="6268641"/>
          </a:xfrm>
        </p:spPr>
      </p:pic>
    </p:spTree>
    <p:extLst>
      <p:ext uri="{BB962C8B-B14F-4D97-AF65-F5344CB8AC3E}">
        <p14:creationId xmlns:p14="http://schemas.microsoft.com/office/powerpoint/2010/main" val="1735818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64978-7F16-2E49-BF80-2624792D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510682-1B28-5646-B087-2E4F29D835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SF</a:t>
            </a:r>
            <a:r>
              <a:rPr lang="en-US" baseline="-25000"/>
              <a:t>6 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16</a:t>
            </a:r>
          </a:p>
          <a:p>
            <a:pPr marL="0" indent="0">
              <a:buNone/>
            </a:pPr>
            <a:r>
              <a:rPr lang="en-US"/>
              <a:t>            E.C.                    : [Ne] 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6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3</a:t>
            </a:r>
            <a:r>
              <a:rPr lang="en-US"/>
              <a:t>d</a:t>
            </a:r>
            <a:r>
              <a:rPr lang="en-US" baseline="30000"/>
              <a:t>2           </a:t>
            </a:r>
          </a:p>
          <a:p>
            <a:pPr marL="0" indent="0">
              <a:buNone/>
            </a:pPr>
            <a:r>
              <a:rPr lang="en-US" baseline="30000"/>
              <a:t>  </a:t>
            </a:r>
            <a:r>
              <a:rPr lang="en-US"/>
              <a:t>Shape of molecule : Octahedral</a:t>
            </a:r>
          </a:p>
        </p:txBody>
      </p:sp>
    </p:spTree>
    <p:extLst>
      <p:ext uri="{BB962C8B-B14F-4D97-AF65-F5344CB8AC3E}">
        <p14:creationId xmlns:p14="http://schemas.microsoft.com/office/powerpoint/2010/main" val="51856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89817-C098-C24E-ADFB-5A290992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5BC416E-1F8E-D749-82CB-E11DFF4537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19" y="365125"/>
            <a:ext cx="10947797" cy="6127750"/>
          </a:xfrm>
        </p:spPr>
      </p:pic>
    </p:spTree>
    <p:extLst>
      <p:ext uri="{BB962C8B-B14F-4D97-AF65-F5344CB8AC3E}">
        <p14:creationId xmlns:p14="http://schemas.microsoft.com/office/powerpoint/2010/main" val="2937986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F106-5506-3B4D-95D8-C059ABAA2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0F402-C146-C64C-9E6D-EE50A31CF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IF</a:t>
            </a:r>
            <a:r>
              <a:rPr lang="en-US" baseline="-25000"/>
              <a:t>7 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53</a:t>
            </a:r>
          </a:p>
          <a:p>
            <a:pPr marL="0" indent="0">
              <a:buNone/>
            </a:pPr>
            <a:r>
              <a:rPr lang="en-US"/>
              <a:t>            E.C.                    :  [Kr] 4d</a:t>
            </a:r>
            <a:r>
              <a:rPr lang="en-US" baseline="30000"/>
              <a:t>10</a:t>
            </a:r>
            <a:r>
              <a:rPr lang="en-US"/>
              <a:t>5S</a:t>
            </a:r>
            <a:r>
              <a:rPr lang="en-US" baseline="30000"/>
              <a:t>2 </a:t>
            </a:r>
            <a:r>
              <a:rPr lang="en-US"/>
              <a:t>5P</a:t>
            </a:r>
            <a:r>
              <a:rPr lang="en-US" baseline="30000"/>
              <a:t>5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3</a:t>
            </a:r>
            <a:r>
              <a:rPr lang="en-US"/>
              <a:t>d</a:t>
            </a:r>
            <a:r>
              <a:rPr lang="en-US" baseline="30000"/>
              <a:t>3</a:t>
            </a:r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pentagonal bipyramidal</a:t>
            </a:r>
          </a:p>
        </p:txBody>
      </p:sp>
    </p:spTree>
    <p:extLst>
      <p:ext uri="{BB962C8B-B14F-4D97-AF65-F5344CB8AC3E}">
        <p14:creationId xmlns:p14="http://schemas.microsoft.com/office/powerpoint/2010/main" val="23522516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33D3-2E46-8941-BD75-5C057699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66A1415D-0D8B-A14E-9F9A-686D6C5E6FC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838521"/>
            <a:ext cx="12019358" cy="6179344"/>
          </a:xfrm>
        </p:spPr>
      </p:pic>
    </p:spTree>
    <p:extLst>
      <p:ext uri="{BB962C8B-B14F-4D97-AF65-F5344CB8AC3E}">
        <p14:creationId xmlns:p14="http://schemas.microsoft.com/office/powerpoint/2010/main" val="1644173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98A2-503C-3944-BDBA-397851A7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A1E7D-2C6F-2249-B7EC-2173DB63A1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IF</a:t>
            </a:r>
            <a:r>
              <a:rPr lang="en-US" baseline="-25000"/>
              <a:t>5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53</a:t>
            </a:r>
          </a:p>
          <a:p>
            <a:pPr marL="0" indent="0">
              <a:buNone/>
            </a:pPr>
            <a:r>
              <a:rPr lang="en-US"/>
              <a:t>            E.C.                    :  [Kr]4d</a:t>
            </a:r>
            <a:r>
              <a:rPr lang="en-US" baseline="30000"/>
              <a:t>10</a:t>
            </a:r>
            <a:r>
              <a:rPr lang="en-US"/>
              <a:t>5s</a:t>
            </a:r>
            <a:r>
              <a:rPr lang="en-US" baseline="30000"/>
              <a:t>2</a:t>
            </a:r>
            <a:r>
              <a:rPr lang="en-US"/>
              <a:t>5p</a:t>
            </a:r>
            <a:r>
              <a:rPr lang="en-US" baseline="30000"/>
              <a:t>5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3</a:t>
            </a:r>
            <a:r>
              <a:rPr lang="en-US"/>
              <a:t>d</a:t>
            </a:r>
            <a:r>
              <a:rPr lang="en-US" baseline="30000"/>
              <a:t>2</a:t>
            </a:r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Square pyramidal</a:t>
            </a:r>
          </a:p>
        </p:txBody>
      </p:sp>
    </p:spTree>
    <p:extLst>
      <p:ext uri="{BB962C8B-B14F-4D97-AF65-F5344CB8AC3E}">
        <p14:creationId xmlns:p14="http://schemas.microsoft.com/office/powerpoint/2010/main" val="3684485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67CFE-EC16-7F4E-A6E8-1AC94992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8C9CC7E-B080-9248-9966-905788B9260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03" y="365125"/>
            <a:ext cx="11376422" cy="6127750"/>
          </a:xfrm>
        </p:spPr>
      </p:pic>
    </p:spTree>
    <p:extLst>
      <p:ext uri="{BB962C8B-B14F-4D97-AF65-F5344CB8AC3E}">
        <p14:creationId xmlns:p14="http://schemas.microsoft.com/office/powerpoint/2010/main" val="36321063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6C3A-395C-0847-B424-43983786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1C10B-3E51-064A-81FB-EDDCDD8A4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XeF</a:t>
            </a:r>
            <a:r>
              <a:rPr lang="en-US" baseline="-25000"/>
              <a:t>6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54</a:t>
            </a:r>
          </a:p>
          <a:p>
            <a:pPr marL="0" indent="0">
              <a:buNone/>
            </a:pPr>
            <a:r>
              <a:rPr lang="en-US"/>
              <a:t>            E.C.                    : [Kr] 4d</a:t>
            </a:r>
            <a:r>
              <a:rPr lang="en-US" baseline="30000"/>
              <a:t>10</a:t>
            </a:r>
            <a:r>
              <a:rPr lang="en-US"/>
              <a:t>5S</a:t>
            </a:r>
            <a:r>
              <a:rPr lang="en-US" baseline="30000"/>
              <a:t>2</a:t>
            </a:r>
            <a:r>
              <a:rPr lang="en-US"/>
              <a:t>5P</a:t>
            </a:r>
            <a:r>
              <a:rPr lang="en-US" baseline="30000"/>
              <a:t>6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3</a:t>
            </a:r>
            <a:r>
              <a:rPr lang="en-US"/>
              <a:t>d</a:t>
            </a:r>
            <a:r>
              <a:rPr lang="en-US" baseline="30000"/>
              <a:t>3</a:t>
            </a:r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pentagonal bipyramidal</a:t>
            </a:r>
          </a:p>
        </p:txBody>
      </p:sp>
    </p:spTree>
    <p:extLst>
      <p:ext uri="{BB962C8B-B14F-4D97-AF65-F5344CB8AC3E}">
        <p14:creationId xmlns:p14="http://schemas.microsoft.com/office/powerpoint/2010/main" val="29568939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0B89D-3CFF-E546-90D6-4E8A5B157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E60AF79E-7069-314D-A54A-AB60826FC0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91" y="365125"/>
            <a:ext cx="11519297" cy="5724921"/>
          </a:xfrm>
        </p:spPr>
      </p:pic>
    </p:spTree>
    <p:extLst>
      <p:ext uri="{BB962C8B-B14F-4D97-AF65-F5344CB8AC3E}">
        <p14:creationId xmlns:p14="http://schemas.microsoft.com/office/powerpoint/2010/main" val="1819265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27D97-A26C-994C-A722-7290F0746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2DE06-1DFE-1343-A16F-D99349C48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       </a:t>
            </a:r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                                                             THANK YOU</a:t>
            </a:r>
          </a:p>
        </p:txBody>
      </p:sp>
    </p:spTree>
    <p:extLst>
      <p:ext uri="{BB962C8B-B14F-4D97-AF65-F5344CB8AC3E}">
        <p14:creationId xmlns:p14="http://schemas.microsoft.com/office/powerpoint/2010/main" val="1850758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A7A1-E2F6-4B4A-9BE2-4B98F979C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DDE729-C703-4645-8500-2EDA90C01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Becl</a:t>
            </a:r>
            <a:r>
              <a:rPr lang="en-US" baseline="-25000"/>
              <a:t>2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4</a:t>
            </a:r>
          </a:p>
          <a:p>
            <a:pPr marL="0" indent="0">
              <a:buNone/>
            </a:pPr>
            <a:r>
              <a:rPr lang="en-US"/>
              <a:t>            E.C.                    :  1S</a:t>
            </a:r>
            <a:r>
              <a:rPr lang="en-US" baseline="30000"/>
              <a:t>2</a:t>
            </a:r>
            <a:r>
              <a:rPr lang="en-US"/>
              <a:t>2S</a:t>
            </a:r>
            <a:r>
              <a:rPr lang="en-US" baseline="30000"/>
              <a:t>2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endParaRPr lang="en-US" baseline="30000"/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Linear</a:t>
            </a:r>
          </a:p>
        </p:txBody>
      </p:sp>
    </p:spTree>
    <p:extLst>
      <p:ext uri="{BB962C8B-B14F-4D97-AF65-F5344CB8AC3E}">
        <p14:creationId xmlns:p14="http://schemas.microsoft.com/office/powerpoint/2010/main" val="3858965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195CF-F71B-BC46-BB3B-8C9320C74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2454956-55ED-A840-A91D-945C128052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7466" y="-67469"/>
            <a:ext cx="12031266" cy="6992938"/>
          </a:xfrm>
        </p:spPr>
      </p:pic>
    </p:spTree>
    <p:extLst>
      <p:ext uri="{BB962C8B-B14F-4D97-AF65-F5344CB8AC3E}">
        <p14:creationId xmlns:p14="http://schemas.microsoft.com/office/powerpoint/2010/main" val="2523880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BD540-4670-BB49-ABEE-8DC85331B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C0B7F-32BD-8F44-B9DF-36D56FAC9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BF</a:t>
            </a:r>
            <a:r>
              <a:rPr lang="en-US" baseline="-25000"/>
              <a:t>3 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5</a:t>
            </a:r>
          </a:p>
          <a:p>
            <a:pPr marL="0" indent="0">
              <a:buNone/>
            </a:pPr>
            <a:r>
              <a:rPr lang="en-US"/>
              <a:t>            E.C.                    :  1S</a:t>
            </a:r>
            <a:r>
              <a:rPr lang="en-US" baseline="30000"/>
              <a:t>2</a:t>
            </a:r>
            <a:r>
              <a:rPr lang="en-US"/>
              <a:t>2S</a:t>
            </a:r>
            <a:r>
              <a:rPr lang="en-US" baseline="30000"/>
              <a:t>2 </a:t>
            </a:r>
            <a:r>
              <a:rPr lang="en-US"/>
              <a:t>2P</a:t>
            </a:r>
            <a:r>
              <a:rPr lang="en-US" baseline="30000"/>
              <a:t>1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2</a:t>
            </a:r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:Trigonal planar </a:t>
            </a:r>
          </a:p>
        </p:txBody>
      </p:sp>
    </p:spTree>
    <p:extLst>
      <p:ext uri="{BB962C8B-B14F-4D97-AF65-F5344CB8AC3E}">
        <p14:creationId xmlns:p14="http://schemas.microsoft.com/office/powerpoint/2010/main" val="1206747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393E0-F4DF-3F4E-ADAA-DD665758E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F6D088D9-DB12-9448-AD52-8ABEA1BB4D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547"/>
            <a:ext cx="12192000" cy="6492875"/>
          </a:xfrm>
        </p:spPr>
      </p:pic>
    </p:spTree>
    <p:extLst>
      <p:ext uri="{BB962C8B-B14F-4D97-AF65-F5344CB8AC3E}">
        <p14:creationId xmlns:p14="http://schemas.microsoft.com/office/powerpoint/2010/main" val="1899199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28BDB-C8EC-6349-ABE7-1DABC5040C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937" y="1196578"/>
            <a:ext cx="10572750" cy="491132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Structure of Sicl</a:t>
            </a:r>
            <a:r>
              <a:rPr lang="en-US" baseline="-25000"/>
              <a:t>4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14</a:t>
            </a:r>
          </a:p>
          <a:p>
            <a:pPr marL="0" indent="0">
              <a:buNone/>
            </a:pPr>
            <a:r>
              <a:rPr lang="en-US"/>
              <a:t>            E.C.                    :  [Ne] 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2</a:t>
            </a:r>
            <a:endParaRPr lang="en-US"/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SP</a:t>
            </a:r>
            <a:r>
              <a:rPr lang="en-US" baseline="30000"/>
              <a:t>3</a:t>
            </a:r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Tetrahetral</a:t>
            </a:r>
          </a:p>
        </p:txBody>
      </p:sp>
    </p:spTree>
    <p:extLst>
      <p:ext uri="{BB962C8B-B14F-4D97-AF65-F5344CB8AC3E}">
        <p14:creationId xmlns:p14="http://schemas.microsoft.com/office/powerpoint/2010/main" val="3916038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CB6C7-AF2F-1540-B9CD-737364825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D48180CC-4169-5D44-AB74-0FFA4EC45A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734" y="365124"/>
            <a:ext cx="11715750" cy="6492875"/>
          </a:xfrm>
        </p:spPr>
      </p:pic>
    </p:spTree>
    <p:extLst>
      <p:ext uri="{BB962C8B-B14F-4D97-AF65-F5344CB8AC3E}">
        <p14:creationId xmlns:p14="http://schemas.microsoft.com/office/powerpoint/2010/main" val="787489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84C0F-2567-4543-808E-3E8E4A5FA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1912EFBD-94BE-9146-8E9B-D4128ECF2E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8" y="681037"/>
            <a:ext cx="11569303" cy="5811838"/>
          </a:xfrm>
        </p:spPr>
      </p:pic>
    </p:spTree>
    <p:extLst>
      <p:ext uri="{BB962C8B-B14F-4D97-AF65-F5344CB8AC3E}">
        <p14:creationId xmlns:p14="http://schemas.microsoft.com/office/powerpoint/2010/main" val="2663611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5B71E-AAA2-7F4C-A5AA-5A7814E3E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E2CD7-C568-2646-A8A8-9D1789337C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Structure of Pcl</a:t>
            </a:r>
            <a:r>
              <a:rPr lang="en-US" baseline="-25000"/>
              <a:t>5</a:t>
            </a:r>
            <a:r>
              <a:rPr lang="en-US"/>
              <a:t>:</a:t>
            </a:r>
          </a:p>
          <a:p>
            <a:pPr marL="0" indent="0">
              <a:buNone/>
            </a:pPr>
            <a:r>
              <a:rPr lang="en-US"/>
              <a:t>           Atomic number: 15</a:t>
            </a:r>
          </a:p>
          <a:p>
            <a:pPr marL="0" indent="0">
              <a:buNone/>
            </a:pPr>
            <a:r>
              <a:rPr lang="en-US"/>
              <a:t>            E.C.                    :  [Ne] 3S</a:t>
            </a:r>
            <a:r>
              <a:rPr lang="en-US" baseline="30000"/>
              <a:t>2</a:t>
            </a:r>
            <a:r>
              <a:rPr lang="en-US"/>
              <a:t>3P</a:t>
            </a:r>
            <a:r>
              <a:rPr lang="en-US" baseline="30000"/>
              <a:t>3</a:t>
            </a:r>
          </a:p>
          <a:p>
            <a:pPr marL="0" indent="0">
              <a:buNone/>
            </a:pPr>
            <a:r>
              <a:rPr lang="en-US" baseline="30000"/>
              <a:t>            </a:t>
            </a:r>
            <a:r>
              <a:rPr lang="en-US"/>
              <a:t>Hybridisation.      :   SP</a:t>
            </a:r>
            <a:r>
              <a:rPr lang="en-US" baseline="30000"/>
              <a:t>3</a:t>
            </a:r>
            <a:r>
              <a:rPr lang="en-US"/>
              <a:t>d</a:t>
            </a:r>
            <a:endParaRPr lang="en-US" baseline="30000"/>
          </a:p>
          <a:p>
            <a:pPr marL="0" indent="0">
              <a:buNone/>
            </a:pPr>
            <a:r>
              <a:rPr lang="en-US" baseline="30000"/>
              <a:t>             </a:t>
            </a:r>
            <a:r>
              <a:rPr lang="en-US"/>
              <a:t>Shape of molecule : Trigonal bipyramidal</a:t>
            </a:r>
          </a:p>
        </p:txBody>
      </p:sp>
    </p:spTree>
    <p:extLst>
      <p:ext uri="{BB962C8B-B14F-4D97-AF65-F5344CB8AC3E}">
        <p14:creationId xmlns:p14="http://schemas.microsoft.com/office/powerpoint/2010/main" val="744631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Shape of simple inorganic molecules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919361498802</dc:creator>
  <cp:lastModifiedBy>919361498802</cp:lastModifiedBy>
  <cp:revision>10</cp:revision>
  <dcterms:created xsi:type="dcterms:W3CDTF">2020-08-17T03:37:17Z</dcterms:created>
  <dcterms:modified xsi:type="dcterms:W3CDTF">2020-08-21T05:54:25Z</dcterms:modified>
</cp:coreProperties>
</file>